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63" r:id="rId4"/>
    <p:sldId id="264" r:id="rId5"/>
    <p:sldId id="265" r:id="rId6"/>
    <p:sldId id="266" r:id="rId7"/>
    <p:sldId id="267" r:id="rId8"/>
    <p:sldId id="268" r:id="rId9"/>
    <p:sldId id="280" r:id="rId10"/>
    <p:sldId id="258" r:id="rId11"/>
    <p:sldId id="269" r:id="rId12"/>
    <p:sldId id="272" r:id="rId13"/>
    <p:sldId id="273" r:id="rId14"/>
    <p:sldId id="277" r:id="rId15"/>
    <p:sldId id="278" r:id="rId16"/>
    <p:sldId id="274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25"/>
          <a:stretch/>
        </p:blipFill>
        <p:spPr>
          <a:xfrm>
            <a:off x="-39106" y="9524"/>
            <a:ext cx="12188932" cy="685799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C215D398-38E5-4130-86CE-FBEB1F66C9F4}"/>
              </a:ext>
            </a:extLst>
          </p:cNvPr>
          <p:cNvSpPr txBox="1"/>
          <p:nvPr/>
        </p:nvSpPr>
        <p:spPr>
          <a:xfrm>
            <a:off x="3239638" y="312598"/>
            <a:ext cx="5014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 err="1"/>
              <a:t>Dusza</a:t>
            </a:r>
            <a:r>
              <a:rPr lang="hu-HU" sz="5400" dirty="0"/>
              <a:t> Workshop 2021.12.18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184387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7834" y="9524"/>
            <a:ext cx="12188932" cy="685799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C8D8A3F2-D52B-448A-8F08-C567C088C71C}"/>
              </a:ext>
            </a:extLst>
          </p:cNvPr>
          <p:cNvSpPr txBox="1"/>
          <p:nvPr/>
        </p:nvSpPr>
        <p:spPr>
          <a:xfrm>
            <a:off x="4301490" y="238918"/>
            <a:ext cx="2809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/>
              <a:t>Alapötlet</a:t>
            </a:r>
            <a:endParaRPr lang="en-GB" sz="3600" dirty="0"/>
          </a:p>
        </p:txBody>
      </p:sp>
      <p:pic>
        <p:nvPicPr>
          <p:cNvPr id="1032" name="Picture 8" descr="hangman icon | IconBros">
            <a:extLst>
              <a:ext uri="{FF2B5EF4-FFF2-40B4-BE49-F238E27FC236}">
                <a16:creationId xmlns:a16="http://schemas.microsoft.com/office/drawing/2014/main" id="{83D04837-D44A-470E-A472-4BC480CD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005755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50B7C02-ADBB-40D7-B0E1-09067800E7EB}"/>
              </a:ext>
            </a:extLst>
          </p:cNvPr>
          <p:cNvSpPr txBox="1"/>
          <p:nvPr/>
        </p:nvSpPr>
        <p:spPr>
          <a:xfrm>
            <a:off x="5490369" y="2542380"/>
            <a:ext cx="5994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 dirty="0"/>
              <a:t>Online akasztófa játék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 dirty="0"/>
              <a:t>Pluszokkal kiegészítve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 dirty="0"/>
              <a:t>Egy és többjátékos mód</a:t>
            </a:r>
          </a:p>
        </p:txBody>
      </p:sp>
    </p:spTree>
    <p:extLst>
      <p:ext uri="{BB962C8B-B14F-4D97-AF65-F5344CB8AC3E}">
        <p14:creationId xmlns:p14="http://schemas.microsoft.com/office/powerpoint/2010/main" val="88592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45934" y="11122"/>
            <a:ext cx="12188932" cy="685799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C8D8A3F2-D52B-448A-8F08-C567C088C71C}"/>
              </a:ext>
            </a:extLst>
          </p:cNvPr>
          <p:cNvSpPr txBox="1"/>
          <p:nvPr/>
        </p:nvSpPr>
        <p:spPr>
          <a:xfrm>
            <a:off x="2909887" y="256381"/>
            <a:ext cx="6311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/>
              <a:t>Munkamegosztás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8E1B3E2-B3DA-43EE-A01F-3D8938F1B82F}"/>
              </a:ext>
            </a:extLst>
          </p:cNvPr>
          <p:cNvSpPr txBox="1"/>
          <p:nvPr/>
        </p:nvSpPr>
        <p:spPr>
          <a:xfrm>
            <a:off x="2281238" y="1921490"/>
            <a:ext cx="351842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/>
              <a:t>Frontend Csapat:</a:t>
            </a:r>
          </a:p>
          <a:p>
            <a:r>
              <a:rPr lang="hu-HU" sz="2800"/>
              <a:t>	</a:t>
            </a:r>
            <a:r>
              <a:rPr lang="hu-HU" sz="3200"/>
              <a:t>Ákos</a:t>
            </a:r>
          </a:p>
          <a:p>
            <a:r>
              <a:rPr lang="hu-HU" sz="2800"/>
              <a:t>		Laci</a:t>
            </a:r>
          </a:p>
          <a:p>
            <a:r>
              <a:rPr lang="hu-HU" sz="2800"/>
              <a:t>		Dorián</a:t>
            </a:r>
          </a:p>
          <a:p>
            <a:r>
              <a:rPr lang="hu-HU" sz="2800"/>
              <a:t>		Peti</a:t>
            </a:r>
            <a:endParaRPr lang="en-GB" sz="28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4ECB3F7-C67A-4A24-8DCC-498913171BB8}"/>
              </a:ext>
            </a:extLst>
          </p:cNvPr>
          <p:cNvSpPr txBox="1"/>
          <p:nvPr/>
        </p:nvSpPr>
        <p:spPr>
          <a:xfrm>
            <a:off x="6344973" y="1990725"/>
            <a:ext cx="5098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/>
              <a:t>Backend Csapat</a:t>
            </a:r>
          </a:p>
          <a:p>
            <a:r>
              <a:rPr lang="hu-HU" sz="3200"/>
              <a:t>Dávid</a:t>
            </a:r>
          </a:p>
          <a:p>
            <a:r>
              <a:rPr lang="hu-HU" sz="3200"/>
              <a:t>Ákos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0649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116">
            <a:extLst>
              <a:ext uri="{FF2B5EF4-FFF2-40B4-BE49-F238E27FC236}">
                <a16:creationId xmlns:a16="http://schemas.microsoft.com/office/drawing/2014/main" id="{E30D7E16-7F86-4722-BF6F-99BD5CA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4" name="Rectangle 117">
              <a:extLst>
                <a:ext uri="{FF2B5EF4-FFF2-40B4-BE49-F238E27FC236}">
                  <a16:creationId xmlns:a16="http://schemas.microsoft.com/office/drawing/2014/main" id="{7A78E995-3C27-47BF-B40C-D74A09AE1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2">
              <a:extLst>
                <a:ext uri="{FF2B5EF4-FFF2-40B4-BE49-F238E27FC236}">
                  <a16:creationId xmlns:a16="http://schemas.microsoft.com/office/drawing/2014/main" id="{CF014AD9-3E12-4DD3-BD51-01AF3E98F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344EDF07-F164-4438-8DC9-71DD5C205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30006" r="29805" b="-1"/>
          <a:stretch/>
        </p:blipFill>
        <p:spPr>
          <a:xfrm>
            <a:off x="3612" y="10"/>
            <a:ext cx="6090800" cy="68579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6C5B761-A2D4-4050-84CC-41470C00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24811" r="25231"/>
          <a:stretch/>
        </p:blipFill>
        <p:spPr>
          <a:xfrm>
            <a:off x="6101200" y="0"/>
            <a:ext cx="6090800" cy="6858000"/>
          </a:xfrm>
          <a:prstGeom prst="rect">
            <a:avLst/>
          </a:prstGeom>
        </p:spPr>
      </p:pic>
      <p:grpSp>
        <p:nvGrpSpPr>
          <p:cNvPr id="205" name="Group 120">
            <a:extLst>
              <a:ext uri="{FF2B5EF4-FFF2-40B4-BE49-F238E27FC236}">
                <a16:creationId xmlns:a16="http://schemas.microsoft.com/office/drawing/2014/main" id="{CDB03AD1-7FC3-4CB4-997C-9D8CC7B43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206" name="Round Diagonal Corner Rectangle 7">
              <a:extLst>
                <a:ext uri="{FF2B5EF4-FFF2-40B4-BE49-F238E27FC236}">
                  <a16:creationId xmlns:a16="http://schemas.microsoft.com/office/drawing/2014/main" id="{78EA189A-B5D8-43A1-9FE8-28166DC21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FC65324-4E57-47CB-A67B-7579C45FC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24" name="Freeform 32">
                <a:extLst>
                  <a:ext uri="{FF2B5EF4-FFF2-40B4-BE49-F238E27FC236}">
                    <a16:creationId xmlns:a16="http://schemas.microsoft.com/office/drawing/2014/main" id="{92F26986-7202-41EB-9BB6-4AFE8D812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5" name="Freeform 33">
                <a:extLst>
                  <a:ext uri="{FF2B5EF4-FFF2-40B4-BE49-F238E27FC236}">
                    <a16:creationId xmlns:a16="http://schemas.microsoft.com/office/drawing/2014/main" id="{A6B216E5-B926-48F1-BFEE-C4E618A85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6" name="Freeform 34">
                <a:extLst>
                  <a:ext uri="{FF2B5EF4-FFF2-40B4-BE49-F238E27FC236}">
                    <a16:creationId xmlns:a16="http://schemas.microsoft.com/office/drawing/2014/main" id="{5FC1993B-F3ED-4D07-8F2E-DDFB3DC6F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27" name="Freeform 37">
                <a:extLst>
                  <a:ext uri="{FF2B5EF4-FFF2-40B4-BE49-F238E27FC236}">
                    <a16:creationId xmlns:a16="http://schemas.microsoft.com/office/drawing/2014/main" id="{34812589-9C20-4375-9C2D-DFD60CA15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2" name="Freeform 35">
                <a:extLst>
                  <a:ext uri="{FF2B5EF4-FFF2-40B4-BE49-F238E27FC236}">
                    <a16:creationId xmlns:a16="http://schemas.microsoft.com/office/drawing/2014/main" id="{01264341-A08B-4B60-B213-BB81F82D5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3" name="Freeform 36">
                <a:extLst>
                  <a:ext uri="{FF2B5EF4-FFF2-40B4-BE49-F238E27FC236}">
                    <a16:creationId xmlns:a16="http://schemas.microsoft.com/office/drawing/2014/main" id="{3075AC68-BA53-45C7-AFE3-43ECF4081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4" name="Freeform 38">
                <a:extLst>
                  <a:ext uri="{FF2B5EF4-FFF2-40B4-BE49-F238E27FC236}">
                    <a16:creationId xmlns:a16="http://schemas.microsoft.com/office/drawing/2014/main" id="{4046BEDD-A3F3-488D-B938-8054EF137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5" name="Freeform 39">
                <a:extLst>
                  <a:ext uri="{FF2B5EF4-FFF2-40B4-BE49-F238E27FC236}">
                    <a16:creationId xmlns:a16="http://schemas.microsoft.com/office/drawing/2014/main" id="{2009700F-72AF-41DB-B39E-40D5C8FE5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6" name="Freeform 40">
                <a:extLst>
                  <a:ext uri="{FF2B5EF4-FFF2-40B4-BE49-F238E27FC236}">
                    <a16:creationId xmlns:a16="http://schemas.microsoft.com/office/drawing/2014/main" id="{39230CD2-9DDD-4A56-A28E-28AB1C182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7" name="Rectangle 41">
                <a:extLst>
                  <a:ext uri="{FF2B5EF4-FFF2-40B4-BE49-F238E27FC236}">
                    <a16:creationId xmlns:a16="http://schemas.microsoft.com/office/drawing/2014/main" id="{83A08F23-E6B4-491C-977A-0680E06DF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FB58457-1934-47E5-997D-419EAED65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9" name="Freeform 33">
                <a:extLst>
                  <a:ext uri="{FF2B5EF4-FFF2-40B4-BE49-F238E27FC236}">
                    <a16:creationId xmlns:a16="http://schemas.microsoft.com/office/drawing/2014/main" id="{FBFD0174-5A94-4D05-893F-3598E66F20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0" name="Freeform 34">
                <a:extLst>
                  <a:ext uri="{FF2B5EF4-FFF2-40B4-BE49-F238E27FC236}">
                    <a16:creationId xmlns:a16="http://schemas.microsoft.com/office/drawing/2014/main" id="{DE5725E1-09C0-4E8B-B609-CD304A9DF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1" name="Freeform 37">
                <a:extLst>
                  <a:ext uri="{FF2B5EF4-FFF2-40B4-BE49-F238E27FC236}">
                    <a16:creationId xmlns:a16="http://schemas.microsoft.com/office/drawing/2014/main" id="{A8FBF471-9CEA-4D1D-8BD4-77006B44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2" name="Freeform 35">
                <a:extLst>
                  <a:ext uri="{FF2B5EF4-FFF2-40B4-BE49-F238E27FC236}">
                    <a16:creationId xmlns:a16="http://schemas.microsoft.com/office/drawing/2014/main" id="{08D75201-51FC-44C1-9B0E-8C3360AE3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3" name="Freeform 36">
                <a:extLst>
                  <a:ext uri="{FF2B5EF4-FFF2-40B4-BE49-F238E27FC236}">
                    <a16:creationId xmlns:a16="http://schemas.microsoft.com/office/drawing/2014/main" id="{A474BEB8-F93F-4BF7-B1AD-2ACFDF046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4" name="Freeform 38">
                <a:extLst>
                  <a:ext uri="{FF2B5EF4-FFF2-40B4-BE49-F238E27FC236}">
                    <a16:creationId xmlns:a16="http://schemas.microsoft.com/office/drawing/2014/main" id="{05663C05-99BA-4ABD-AA3B-772AA9471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5" name="Freeform 39">
                <a:extLst>
                  <a:ext uri="{FF2B5EF4-FFF2-40B4-BE49-F238E27FC236}">
                    <a16:creationId xmlns:a16="http://schemas.microsoft.com/office/drawing/2014/main" id="{FC6F4391-EAF2-4011-88C4-359E1B672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6" name="Freeform 40">
                <a:extLst>
                  <a:ext uri="{FF2B5EF4-FFF2-40B4-BE49-F238E27FC236}">
                    <a16:creationId xmlns:a16="http://schemas.microsoft.com/office/drawing/2014/main" id="{43C66516-0723-4B70-B318-C13D96879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7" name="Rectangle 41">
                <a:extLst>
                  <a:ext uri="{FF2B5EF4-FFF2-40B4-BE49-F238E27FC236}">
                    <a16:creationId xmlns:a16="http://schemas.microsoft.com/office/drawing/2014/main" id="{912E2E4C-9CCA-479B-A526-9C2ABF326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C8D8A3F2-D52B-448A-8F08-C567C088C71C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Eddigi Munkánk</a:t>
            </a:r>
          </a:p>
        </p:txBody>
      </p:sp>
      <p:cxnSp>
        <p:nvCxnSpPr>
          <p:cNvPr id="207" name="Straight Connector 198">
            <a:extLst>
              <a:ext uri="{FF2B5EF4-FFF2-40B4-BE49-F238E27FC236}">
                <a16:creationId xmlns:a16="http://schemas.microsoft.com/office/drawing/2014/main" id="{76422D0B-861E-410F-ABEF-6C611CE0C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2235664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208" name="Straight Connector 200">
            <a:extLst>
              <a:ext uri="{FF2B5EF4-FFF2-40B4-BE49-F238E27FC236}">
                <a16:creationId xmlns:a16="http://schemas.microsoft.com/office/drawing/2014/main" id="{DB25C40C-F036-45C1-938E-A334101FF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9914" y="4626783"/>
            <a:ext cx="2646" cy="2235664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</p:spTree>
    <p:extLst>
      <p:ext uri="{BB962C8B-B14F-4D97-AF65-F5344CB8AC3E}">
        <p14:creationId xmlns:p14="http://schemas.microsoft.com/office/powerpoint/2010/main" val="333882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0" name="Rectangle 139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Teamwork | Psychology Today">
            <a:extLst>
              <a:ext uri="{FF2B5EF4-FFF2-40B4-BE49-F238E27FC236}">
                <a16:creationId xmlns:a16="http://schemas.microsoft.com/office/drawing/2014/main" id="{FB151457-D3D7-4AC0-AA64-8D7E833D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7" b="-1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4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6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7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8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5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0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1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65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C8D8A3F2-D52B-448A-8F08-C567C088C71C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Mit tanultunk?</a:t>
            </a:r>
          </a:p>
        </p:txBody>
      </p:sp>
    </p:spTree>
    <p:extLst>
      <p:ext uri="{BB962C8B-B14F-4D97-AF65-F5344CB8AC3E}">
        <p14:creationId xmlns:p14="http://schemas.microsoft.com/office/powerpoint/2010/main" val="83462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-49320" y="66685"/>
            <a:ext cx="12188932" cy="685799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C8D8A3F2-D52B-448A-8F08-C567C088C71C}"/>
              </a:ext>
            </a:extLst>
          </p:cNvPr>
          <p:cNvSpPr txBox="1"/>
          <p:nvPr/>
        </p:nvSpPr>
        <p:spPr>
          <a:xfrm>
            <a:off x="2908021" y="256381"/>
            <a:ext cx="6226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/>
              <a:t>Miket használtunk?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38BB601-2F3F-41A1-B951-04CCEA0A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63" y="2757584"/>
            <a:ext cx="1243013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FAAE63C-1F8A-4B2A-9997-0DCB88AB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82" y="2816880"/>
            <a:ext cx="1190661" cy="11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F0C4FC2-AA0A-42BC-8EF8-02E5E80B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47" y="2718870"/>
            <a:ext cx="1243013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ithub, logo Free Icon of Garden stroke">
            <a:extLst>
              <a:ext uri="{FF2B5EF4-FFF2-40B4-BE49-F238E27FC236}">
                <a16:creationId xmlns:a16="http://schemas.microsoft.com/office/drawing/2014/main" id="{CFC003FD-BB86-4F98-9195-5D224719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13" y="2790686"/>
            <a:ext cx="1243013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iscord Logo, history, meaning, symbol, PNG">
            <a:extLst>
              <a:ext uri="{FF2B5EF4-FFF2-40B4-BE49-F238E27FC236}">
                <a16:creationId xmlns:a16="http://schemas.microsoft.com/office/drawing/2014/main" id="{C0C9E66B-E3F1-4CFE-BC3F-1476B828F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6" r="11027"/>
          <a:stretch/>
        </p:blipFill>
        <p:spPr bwMode="auto">
          <a:xfrm>
            <a:off x="7666244" y="2843530"/>
            <a:ext cx="1586279" cy="114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rello, logo Free Icon of Social Colored Icons">
            <a:extLst>
              <a:ext uri="{FF2B5EF4-FFF2-40B4-BE49-F238E27FC236}">
                <a16:creationId xmlns:a16="http://schemas.microsoft.com/office/drawing/2014/main" id="{403FB835-23CF-4022-8771-9B3AED3E2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487" y="2739210"/>
            <a:ext cx="1243013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1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45934" y="11122"/>
            <a:ext cx="12188932" cy="685799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C8D8A3F2-D52B-448A-8F08-C567C088C71C}"/>
              </a:ext>
            </a:extLst>
          </p:cNvPr>
          <p:cNvSpPr txBox="1"/>
          <p:nvPr/>
        </p:nvSpPr>
        <p:spPr>
          <a:xfrm>
            <a:off x="2631520" y="322559"/>
            <a:ext cx="6947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/>
              <a:t>Mik a jövőbeli terveink?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F92B81C-8BA3-4364-BA05-5DC10DA1BDB4}"/>
              </a:ext>
            </a:extLst>
          </p:cNvPr>
          <p:cNvSpPr txBox="1"/>
          <p:nvPr/>
        </p:nvSpPr>
        <p:spPr>
          <a:xfrm>
            <a:off x="3124200" y="2470621"/>
            <a:ext cx="63150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/>
              <a:t>Extrák hozzáadása az egyjátékos módhoz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/>
              <a:t>Regisztráció/Bejelentkezés lehetősége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/>
              <a:t>Többjátékos mód bevezetése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200" dirty="0"/>
              <a:t>Beállítási opciók hozzáadása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0869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45934" y="11122"/>
            <a:ext cx="12188932" cy="685799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C8D8A3F2-D52B-448A-8F08-C567C088C71C}"/>
              </a:ext>
            </a:extLst>
          </p:cNvPr>
          <p:cNvSpPr txBox="1"/>
          <p:nvPr/>
        </p:nvSpPr>
        <p:spPr>
          <a:xfrm>
            <a:off x="2631520" y="322559"/>
            <a:ext cx="6947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/>
              <a:t>Mit terveztünk mára?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F92B81C-8BA3-4364-BA05-5DC10DA1BDB4}"/>
              </a:ext>
            </a:extLst>
          </p:cNvPr>
          <p:cNvSpPr txBox="1"/>
          <p:nvPr/>
        </p:nvSpPr>
        <p:spPr>
          <a:xfrm>
            <a:off x="3124200" y="2470621"/>
            <a:ext cx="69474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4000" dirty="0"/>
              <a:t>A felület nevének kitalálása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4000" dirty="0"/>
              <a:t>Ötletelés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4000" dirty="0"/>
              <a:t>A</a:t>
            </a:r>
            <a:r>
              <a:rPr lang="en-GB" sz="4000" dirty="0" err="1"/>
              <a:t>rchitekt</a:t>
            </a:r>
            <a:r>
              <a:rPr lang="hu-HU" sz="4000" dirty="0"/>
              <a:t>u</a:t>
            </a:r>
            <a:r>
              <a:rPr lang="en-GB" sz="4000" dirty="0" err="1"/>
              <a:t>rális</a:t>
            </a:r>
            <a:r>
              <a:rPr lang="en-GB" sz="4000" dirty="0"/>
              <a:t> </a:t>
            </a:r>
            <a:r>
              <a:rPr lang="en-GB" sz="4000" dirty="0" err="1"/>
              <a:t>tervezés</a:t>
            </a:r>
            <a:endParaRPr lang="hu-H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hu-HU" sz="4000" dirty="0"/>
              <a:t>Egyeztetés a mentorunkkal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6334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1D0B9D5-7118-449C-8510-42699ED4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9" y="0"/>
            <a:ext cx="12113231" cy="6813693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6CA2643-C380-40DE-9E21-A453FCC68AEE}"/>
              </a:ext>
            </a:extLst>
          </p:cNvPr>
          <p:cNvSpPr txBox="1"/>
          <p:nvPr/>
        </p:nvSpPr>
        <p:spPr>
          <a:xfrm>
            <a:off x="2240301" y="361950"/>
            <a:ext cx="779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000" dirty="0"/>
              <a:t>Köszönjük a figyelmet!</a:t>
            </a:r>
            <a:endParaRPr lang="en-GB" sz="6000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65DF7BF-19C3-465B-B1CF-6D7402B0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0"/>
            <a:ext cx="9124950" cy="68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névnyitó 2020">
            <a:extLst>
              <a:ext uri="{FF2B5EF4-FFF2-40B4-BE49-F238E27FC236}">
                <a16:creationId xmlns:a16="http://schemas.microsoft.com/office/drawing/2014/main" id="{40095593-D2CB-4C3A-A063-A328ACF1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969" y="0"/>
            <a:ext cx="148531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3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25"/>
          <a:stretch/>
        </p:blipFill>
        <p:spPr>
          <a:xfrm>
            <a:off x="-100013" y="54778"/>
            <a:ext cx="12188932" cy="685799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430D16FF-B890-41B2-939E-C293E39165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95" name="Kép 94">
            <a:extLst>
              <a:ext uri="{FF2B5EF4-FFF2-40B4-BE49-F238E27FC236}">
                <a16:creationId xmlns:a16="http://schemas.microsoft.com/office/drawing/2014/main" id="{528D1685-26ED-49D8-A7F8-23500BB76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144" y="-1111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25"/>
          <a:stretch/>
        </p:blipFill>
        <p:spPr>
          <a:xfrm>
            <a:off x="-1909358" y="-2033557"/>
            <a:ext cx="20080626" cy="11298179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430D16FF-B890-41B2-939E-C293E39165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345" y="-2088335"/>
            <a:ext cx="15064260" cy="11298195"/>
          </a:xfrm>
          <a:prstGeom prst="rect">
            <a:avLst/>
          </a:prstGeom>
        </p:spPr>
      </p:pic>
      <p:pic>
        <p:nvPicPr>
          <p:cNvPr id="95" name="Kép 94">
            <a:extLst>
              <a:ext uri="{FF2B5EF4-FFF2-40B4-BE49-F238E27FC236}">
                <a16:creationId xmlns:a16="http://schemas.microsoft.com/office/drawing/2014/main" id="{528D1685-26ED-49D8-A7F8-23500BB760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2" t="18666" r="72712" b="8795"/>
          <a:stretch/>
        </p:blipFill>
        <p:spPr>
          <a:xfrm>
            <a:off x="371475" y="9524"/>
            <a:ext cx="3461223" cy="8195553"/>
          </a:xfrm>
          <a:prstGeom prst="ellipse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DC4D55F-FC28-4DD2-8901-6F5F24D2C72E}"/>
              </a:ext>
            </a:extLst>
          </p:cNvPr>
          <p:cNvSpPr txBox="1"/>
          <p:nvPr/>
        </p:nvSpPr>
        <p:spPr>
          <a:xfrm>
            <a:off x="3750647" y="2250280"/>
            <a:ext cx="4890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Csizmadia Dorián</a:t>
            </a:r>
          </a:p>
        </p:txBody>
      </p:sp>
    </p:spTree>
    <p:extLst>
      <p:ext uri="{BB962C8B-B14F-4D97-AF65-F5344CB8AC3E}">
        <p14:creationId xmlns:p14="http://schemas.microsoft.com/office/powerpoint/2010/main" val="346546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25"/>
          <a:stretch/>
        </p:blipFill>
        <p:spPr>
          <a:xfrm>
            <a:off x="-1909358" y="-2033557"/>
            <a:ext cx="20080626" cy="11298179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430D16FF-B890-41B2-939E-C293E39165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345" y="-2088335"/>
            <a:ext cx="15064260" cy="11298195"/>
          </a:xfrm>
          <a:prstGeom prst="rect">
            <a:avLst/>
          </a:prstGeom>
        </p:spPr>
      </p:pic>
      <p:pic>
        <p:nvPicPr>
          <p:cNvPr id="95" name="Kép 94">
            <a:extLst>
              <a:ext uri="{FF2B5EF4-FFF2-40B4-BE49-F238E27FC236}">
                <a16:creationId xmlns:a16="http://schemas.microsoft.com/office/drawing/2014/main" id="{528D1685-26ED-49D8-A7F8-23500BB760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39" t="15859" r="47085" b="11602"/>
          <a:stretch/>
        </p:blipFill>
        <p:spPr>
          <a:xfrm>
            <a:off x="4232038" y="-307621"/>
            <a:ext cx="3461223" cy="8195553"/>
          </a:xfrm>
          <a:prstGeom prst="ellipse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DC4D55F-FC28-4DD2-8901-6F5F24D2C72E}"/>
              </a:ext>
            </a:extLst>
          </p:cNvPr>
          <p:cNvSpPr txBox="1"/>
          <p:nvPr/>
        </p:nvSpPr>
        <p:spPr>
          <a:xfrm>
            <a:off x="7458280" y="2024064"/>
            <a:ext cx="4890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Kelemen Ákos</a:t>
            </a:r>
          </a:p>
        </p:txBody>
      </p:sp>
    </p:spTree>
    <p:extLst>
      <p:ext uri="{BB962C8B-B14F-4D97-AF65-F5344CB8AC3E}">
        <p14:creationId xmlns:p14="http://schemas.microsoft.com/office/powerpoint/2010/main" val="232261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25"/>
          <a:stretch/>
        </p:blipFill>
        <p:spPr>
          <a:xfrm>
            <a:off x="-3944313" y="-1756540"/>
            <a:ext cx="20080626" cy="11298179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430D16FF-B890-41B2-939E-C293E39165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20300" y="-1811318"/>
            <a:ext cx="15064260" cy="11298195"/>
          </a:xfrm>
          <a:prstGeom prst="rect">
            <a:avLst/>
          </a:prstGeom>
        </p:spPr>
      </p:pic>
      <p:pic>
        <p:nvPicPr>
          <p:cNvPr id="95" name="Kép 94">
            <a:extLst>
              <a:ext uri="{FF2B5EF4-FFF2-40B4-BE49-F238E27FC236}">
                <a16:creationId xmlns:a16="http://schemas.microsoft.com/office/drawing/2014/main" id="{528D1685-26ED-49D8-A7F8-23500BB760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102" t="16589" r="18922" b="10872"/>
          <a:stretch/>
        </p:blipFill>
        <p:spPr>
          <a:xfrm>
            <a:off x="6439777" y="51947"/>
            <a:ext cx="3461223" cy="8195553"/>
          </a:xfrm>
          <a:prstGeom prst="ellipse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DC4D55F-FC28-4DD2-8901-6F5F24D2C72E}"/>
              </a:ext>
            </a:extLst>
          </p:cNvPr>
          <p:cNvSpPr txBox="1"/>
          <p:nvPr/>
        </p:nvSpPr>
        <p:spPr>
          <a:xfrm>
            <a:off x="3986154" y="2547937"/>
            <a:ext cx="4890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Kiss Péter</a:t>
            </a:r>
          </a:p>
        </p:txBody>
      </p:sp>
    </p:spTree>
    <p:extLst>
      <p:ext uri="{BB962C8B-B14F-4D97-AF65-F5344CB8AC3E}">
        <p14:creationId xmlns:p14="http://schemas.microsoft.com/office/powerpoint/2010/main" val="383365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25"/>
          <a:stretch/>
        </p:blipFill>
        <p:spPr>
          <a:xfrm>
            <a:off x="-4469607" y="-1858934"/>
            <a:ext cx="20080626" cy="11298179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430D16FF-B890-41B2-939E-C293E39165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45594" y="-1913712"/>
            <a:ext cx="15064260" cy="11298195"/>
          </a:xfrm>
          <a:prstGeom prst="rect">
            <a:avLst/>
          </a:prstGeom>
        </p:spPr>
      </p:pic>
      <p:pic>
        <p:nvPicPr>
          <p:cNvPr id="95" name="Kép 94">
            <a:extLst>
              <a:ext uri="{FF2B5EF4-FFF2-40B4-BE49-F238E27FC236}">
                <a16:creationId xmlns:a16="http://schemas.microsoft.com/office/drawing/2014/main" id="{528D1685-26ED-49D8-A7F8-23500BB760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128" t="12212" r="2122" b="9308"/>
          <a:stretch/>
        </p:blipFill>
        <p:spPr>
          <a:xfrm>
            <a:off x="8328567" y="-544953"/>
            <a:ext cx="3577855" cy="8866712"/>
          </a:xfrm>
          <a:prstGeom prst="ellipse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DC4D55F-FC28-4DD2-8901-6F5F24D2C72E}"/>
              </a:ext>
            </a:extLst>
          </p:cNvPr>
          <p:cNvSpPr txBox="1"/>
          <p:nvPr/>
        </p:nvSpPr>
        <p:spPr>
          <a:xfrm>
            <a:off x="5506887" y="2316685"/>
            <a:ext cx="4890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Bíró László</a:t>
            </a:r>
          </a:p>
        </p:txBody>
      </p:sp>
    </p:spTree>
    <p:extLst>
      <p:ext uri="{BB962C8B-B14F-4D97-AF65-F5344CB8AC3E}">
        <p14:creationId xmlns:p14="http://schemas.microsoft.com/office/powerpoint/2010/main" val="100995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25"/>
          <a:stretch/>
        </p:blipFill>
        <p:spPr>
          <a:xfrm>
            <a:off x="-4469607" y="-1858934"/>
            <a:ext cx="20080626" cy="11298179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Kép 4">
            <a:extLst>
              <a:ext uri="{FF2B5EF4-FFF2-40B4-BE49-F238E27FC236}">
                <a16:creationId xmlns:a16="http://schemas.microsoft.com/office/drawing/2014/main" id="{430D16FF-B890-41B2-939E-C293E39165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36130" y="-2099448"/>
            <a:ext cx="15064260" cy="11298195"/>
          </a:xfrm>
          <a:prstGeom prst="rect">
            <a:avLst/>
          </a:prstGeom>
        </p:spPr>
      </p:pic>
      <p:pic>
        <p:nvPicPr>
          <p:cNvPr id="95" name="Kép 94">
            <a:extLst>
              <a:ext uri="{FF2B5EF4-FFF2-40B4-BE49-F238E27FC236}">
                <a16:creationId xmlns:a16="http://schemas.microsoft.com/office/drawing/2014/main" id="{528D1685-26ED-49D8-A7F8-23500BB760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91" t="16302" r="62221" b="9728"/>
          <a:stretch/>
        </p:blipFill>
        <p:spPr>
          <a:xfrm>
            <a:off x="1341438" y="-268550"/>
            <a:ext cx="2920765" cy="8357124"/>
          </a:xfrm>
          <a:prstGeom prst="ellipse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DC4D55F-FC28-4DD2-8901-6F5F24D2C72E}"/>
              </a:ext>
            </a:extLst>
          </p:cNvPr>
          <p:cNvSpPr txBox="1"/>
          <p:nvPr/>
        </p:nvSpPr>
        <p:spPr>
          <a:xfrm>
            <a:off x="4397141" y="2801122"/>
            <a:ext cx="4890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Tóth Dávid</a:t>
            </a:r>
          </a:p>
        </p:txBody>
      </p:sp>
    </p:spTree>
    <p:extLst>
      <p:ext uri="{BB962C8B-B14F-4D97-AF65-F5344CB8AC3E}">
        <p14:creationId xmlns:p14="http://schemas.microsoft.com/office/powerpoint/2010/main" val="229573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1079880-6A86-4185-8CCF-07E89BE212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7834" y="9524"/>
            <a:ext cx="12188932" cy="685799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C8D8A3F2-D52B-448A-8F08-C567C088C71C}"/>
              </a:ext>
            </a:extLst>
          </p:cNvPr>
          <p:cNvSpPr txBox="1"/>
          <p:nvPr/>
        </p:nvSpPr>
        <p:spPr>
          <a:xfrm>
            <a:off x="2798445" y="315417"/>
            <a:ext cx="655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/>
              <a:t>Miért jelentkeztünk?</a:t>
            </a:r>
            <a:endParaRPr lang="en-GB" sz="36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A306920-000E-4DBD-8CEC-BEDED7079A72}"/>
              </a:ext>
            </a:extLst>
          </p:cNvPr>
          <p:cNvSpPr txBox="1"/>
          <p:nvPr/>
        </p:nvSpPr>
        <p:spPr>
          <a:xfrm>
            <a:off x="4538664" y="974724"/>
            <a:ext cx="278606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39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sz="2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76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310</TotalTime>
  <Words>95</Words>
  <Application>Microsoft Office PowerPoint</Application>
  <PresentationFormat>Szélesvásznú</PresentationFormat>
  <Paragraphs>35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0" baseType="lpstr">
      <vt:lpstr>Arial</vt:lpstr>
      <vt:lpstr>Tw Cen MT</vt:lpstr>
      <vt:lpstr>Áramkör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. net0218_game</dc:creator>
  <cp:lastModifiedBy>. net0218_game</cp:lastModifiedBy>
  <cp:revision>13</cp:revision>
  <dcterms:created xsi:type="dcterms:W3CDTF">2021-12-14T14:20:05Z</dcterms:created>
  <dcterms:modified xsi:type="dcterms:W3CDTF">2021-12-17T15:37:09Z</dcterms:modified>
</cp:coreProperties>
</file>